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06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3096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20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5150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82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115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690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337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59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033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FD7B9-689A-4215-8C44-1CB0AA04F1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C26F50-96A5-46EE-BE4C-76DAED5CFA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17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3C480B-700F-4610-B551-7C71521C757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2020/3/27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8CCC76-C944-43CD-95F0-816CF835E95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90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222" y="210126"/>
            <a:ext cx="6570069" cy="653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9562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2_Office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 juan</dc:creator>
  <cp:lastModifiedBy>li juan</cp:lastModifiedBy>
  <cp:revision>1</cp:revision>
  <dcterms:created xsi:type="dcterms:W3CDTF">2020-03-27T01:12:42Z</dcterms:created>
  <dcterms:modified xsi:type="dcterms:W3CDTF">2020-03-27T01:13:05Z</dcterms:modified>
</cp:coreProperties>
</file>